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91" r:id="rId1"/>
  </p:sldMasterIdLst>
  <p:notesMasterIdLst>
    <p:notesMasterId r:id="rId15"/>
  </p:notesMasterIdLst>
  <p:sldIdLst>
    <p:sldId id="256" r:id="rId2"/>
    <p:sldId id="267" r:id="rId3"/>
    <p:sldId id="261" r:id="rId4"/>
    <p:sldId id="257" r:id="rId5"/>
    <p:sldId id="268" r:id="rId6"/>
    <p:sldId id="269" r:id="rId7"/>
    <p:sldId id="258" r:id="rId8"/>
    <p:sldId id="260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32"/>
    <p:restoredTop sz="94715"/>
  </p:normalViewPr>
  <p:slideViewPr>
    <p:cSldViewPr snapToGrid="0" snapToObjects="1">
      <p:cViewPr varScale="1">
        <p:scale>
          <a:sx n="70" d="100"/>
          <a:sy n="70" d="100"/>
        </p:scale>
        <p:origin x="184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7AF091-54AE-9243-BDBC-A2CAC0C5AA9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26D4FD-2725-A941-9954-0AF43621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11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558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2" r:id="rId1"/>
    <p:sldLayoutId id="2147483993" r:id="rId2"/>
    <p:sldLayoutId id="2147483994" r:id="rId3"/>
    <p:sldLayoutId id="2147483995" r:id="rId4"/>
    <p:sldLayoutId id="2147483996" r:id="rId5"/>
    <p:sldLayoutId id="2147483997" r:id="rId6"/>
    <p:sldLayoutId id="2147483998" r:id="rId7"/>
    <p:sldLayoutId id="2147483999" r:id="rId8"/>
    <p:sldLayoutId id="2147484000" r:id="rId9"/>
    <p:sldLayoutId id="2147484001" r:id="rId10"/>
    <p:sldLayoutId id="2147484002" r:id="rId11"/>
    <p:sldLayoutId id="2147484003" r:id="rId12"/>
    <p:sldLayoutId id="2147484004" r:id="rId13"/>
    <p:sldLayoutId id="2147484005" r:id="rId14"/>
    <p:sldLayoutId id="2147484006" r:id="rId15"/>
    <p:sldLayoutId id="2147484007" r:id="rId16"/>
    <p:sldLayoutId id="214748400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mikodev/dynamic-components" TargetMode="External"/><Relationship Id="rId3" Type="http://schemas.openxmlformats.org/officeDocument/2006/relationships/hyperlink" Target="https://github.com/kmikodev/contact-list.gi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3927" y="1399878"/>
            <a:ext cx="9260565" cy="989854"/>
          </a:xfrm>
        </p:spPr>
        <p:txBody>
          <a:bodyPr>
            <a:normAutofit/>
          </a:bodyPr>
          <a:lstStyle/>
          <a:p>
            <a:r>
              <a:rPr lang="en-US" dirty="0" err="1" smtClean="0"/>
              <a:t>Componentes</a:t>
            </a:r>
            <a:r>
              <a:rPr lang="en-US" dirty="0" smtClean="0"/>
              <a:t> </a:t>
            </a:r>
            <a:r>
              <a:rPr lang="en-US" dirty="0" err="1" smtClean="0"/>
              <a:t>dinámicos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956" y="3030528"/>
            <a:ext cx="9099096" cy="696685"/>
          </a:xfrm>
        </p:spPr>
        <p:txBody>
          <a:bodyPr>
            <a:normAutofit/>
          </a:bodyPr>
          <a:lstStyle/>
          <a:p>
            <a:r>
              <a:rPr lang="en-US" sz="2600" b="1" dirty="0" err="1" smtClean="0"/>
              <a:t>Conociendo</a:t>
            </a:r>
            <a:r>
              <a:rPr lang="en-US" sz="2600" b="1" dirty="0" smtClean="0"/>
              <a:t> el </a:t>
            </a:r>
            <a:r>
              <a:rPr lang="en-US" sz="2600" b="1" dirty="0" err="1" smtClean="0"/>
              <a:t>dinamismo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56" y="783771"/>
            <a:ext cx="1875971" cy="18759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09831"/>
            <a:ext cx="2982686" cy="548169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7424057" y="5064696"/>
            <a:ext cx="4078966" cy="11673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fontAlgn="base">
              <a:buFontTx/>
              <a:buChar char="-"/>
            </a:pPr>
            <a:r>
              <a:rPr lang="en-US" b="1" dirty="0" smtClean="0"/>
              <a:t>Gonzalo Ruiz de Villa</a:t>
            </a:r>
          </a:p>
          <a:p>
            <a:pPr marL="342900" indent="-342900" algn="l" fontAlgn="base">
              <a:buFontTx/>
              <a:buChar char="-"/>
            </a:pPr>
            <a:r>
              <a:rPr lang="en-US" b="1" dirty="0" smtClean="0"/>
              <a:t>Jaime Cardona Villegas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813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1117263" cy="2227793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Carga</a:t>
            </a:r>
            <a:r>
              <a:rPr lang="en-US" sz="8000" dirty="0" smtClean="0"/>
              <a:t> </a:t>
            </a:r>
            <a:r>
              <a:rPr lang="en-US" sz="8000" dirty="0" err="1" smtClean="0"/>
              <a:t>dinámica</a:t>
            </a:r>
            <a:r>
              <a:rPr lang="en-US" sz="8000" dirty="0" smtClean="0"/>
              <a:t> </a:t>
            </a:r>
            <a:r>
              <a:rPr lang="en-US" sz="8000" dirty="0" err="1" smtClean="0"/>
              <a:t>nivel</a:t>
            </a:r>
            <a:r>
              <a:rPr lang="en-US" sz="8000" dirty="0" smtClean="0"/>
              <a:t> 2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215845" cy="3624943"/>
          </a:xfrm>
        </p:spPr>
        <p:txBody>
          <a:bodyPr/>
          <a:lstStyle/>
          <a:p>
            <a:r>
              <a:rPr lang="en-US" sz="5400" dirty="0" smtClean="0"/>
              <a:t>Tag del </a:t>
            </a:r>
            <a:r>
              <a:rPr lang="en-US" sz="5400" dirty="0" err="1" smtClean="0"/>
              <a:t>repositorio</a:t>
            </a:r>
            <a:r>
              <a:rPr lang="en-US" sz="5400" dirty="0" smtClean="0"/>
              <a:t> 0.0.3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286" y="370200"/>
            <a:ext cx="4203246" cy="394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4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1117263" cy="2227793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Carga</a:t>
            </a:r>
            <a:r>
              <a:rPr lang="en-US" sz="8000" dirty="0" smtClean="0"/>
              <a:t> </a:t>
            </a:r>
            <a:r>
              <a:rPr lang="en-US" sz="8000" dirty="0" err="1" smtClean="0"/>
              <a:t>dinámica</a:t>
            </a:r>
            <a:r>
              <a:rPr lang="en-US" sz="8000" dirty="0" smtClean="0"/>
              <a:t> </a:t>
            </a:r>
            <a:r>
              <a:rPr lang="en-US" sz="8000" dirty="0" err="1" smtClean="0"/>
              <a:t>nivel</a:t>
            </a:r>
            <a:r>
              <a:rPr lang="en-US" sz="8000" dirty="0" smtClean="0"/>
              <a:t> EXTREMO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433559" cy="3537857"/>
          </a:xfrm>
        </p:spPr>
        <p:txBody>
          <a:bodyPr/>
          <a:lstStyle/>
          <a:p>
            <a:r>
              <a:rPr lang="en-US" sz="5400" dirty="0" smtClean="0"/>
              <a:t>Tag del </a:t>
            </a:r>
            <a:r>
              <a:rPr lang="en-US" sz="5400" dirty="0" err="1" smtClean="0"/>
              <a:t>repositorio</a:t>
            </a:r>
            <a:r>
              <a:rPr lang="en-US" sz="5400" dirty="0" smtClean="0"/>
              <a:t> 0.0.4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474" y="422125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34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114" y="4574417"/>
            <a:ext cx="8621486" cy="2065868"/>
          </a:xfrm>
        </p:spPr>
        <p:txBody>
          <a:bodyPr>
            <a:noAutofit/>
          </a:bodyPr>
          <a:lstStyle/>
          <a:p>
            <a:r>
              <a:rPr lang="en-US" sz="7200" smtClean="0"/>
              <a:t>Problemas</a:t>
            </a:r>
            <a:endParaRPr lang="en-US" sz="7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0994" y="243455"/>
            <a:ext cx="4512283" cy="3457688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84212" y="685801"/>
            <a:ext cx="6108474" cy="314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 err="1" smtClean="0"/>
              <a:t>Empaquetado</a:t>
            </a:r>
            <a:endParaRPr lang="en-US" sz="5400" dirty="0" smtClean="0"/>
          </a:p>
          <a:p>
            <a:r>
              <a:rPr lang="en-US" sz="5400" dirty="0" err="1" smtClean="0"/>
              <a:t>Seguridad</a:t>
            </a:r>
            <a:endParaRPr lang="en-US" sz="5400" dirty="0" smtClean="0"/>
          </a:p>
          <a:p>
            <a:r>
              <a:rPr lang="en-US" sz="5400" dirty="0" err="1" smtClean="0"/>
              <a:t>Aot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50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5527" y="5350933"/>
            <a:ext cx="8534400" cy="1507067"/>
          </a:xfrm>
        </p:spPr>
        <p:txBody>
          <a:bodyPr/>
          <a:lstStyle/>
          <a:p>
            <a:r>
              <a:rPr lang="en-US" dirty="0" err="1" smtClean="0"/>
              <a:t>Ruegos</a:t>
            </a:r>
            <a:r>
              <a:rPr lang="en-US" dirty="0" smtClean="0"/>
              <a:t> y </a:t>
            </a:r>
            <a:r>
              <a:rPr lang="en-US" dirty="0" err="1" smtClean="0"/>
              <a:t>preguntas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1" y="500744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48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350933"/>
            <a:ext cx="12192000" cy="1507067"/>
          </a:xfrm>
        </p:spPr>
        <p:txBody>
          <a:bodyPr/>
          <a:lstStyle/>
          <a:p>
            <a:pPr algn="ctr"/>
            <a:r>
              <a:rPr lang="en-US" dirty="0" smtClean="0"/>
              <a:t>Hungry </a:t>
            </a:r>
            <a:r>
              <a:rPr lang="en-US" smtClean="0"/>
              <a:t>for dynamics Components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009" y="664862"/>
            <a:ext cx="5009242" cy="432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6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437" y="5201707"/>
            <a:ext cx="8534400" cy="1507067"/>
          </a:xfrm>
        </p:spPr>
        <p:txBody>
          <a:bodyPr>
            <a:normAutofit/>
          </a:bodyPr>
          <a:lstStyle/>
          <a:p>
            <a:r>
              <a:rPr lang="en-US" sz="7200" dirty="0" smtClean="0"/>
              <a:t>MATERIAL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11160126" cy="4286250"/>
          </a:xfrm>
        </p:spPr>
        <p:txBody>
          <a:bodyPr>
            <a:normAutofit fontScale="92500" lnSpcReduction="20000"/>
          </a:bodyPr>
          <a:lstStyle/>
          <a:p>
            <a:r>
              <a:rPr lang="en-US" sz="4800" dirty="0" err="1" smtClean="0"/>
              <a:t>Repositorios</a:t>
            </a:r>
            <a:endParaRPr lang="en-US" sz="4800" dirty="0" smtClean="0"/>
          </a:p>
          <a:p>
            <a:pPr lvl="1"/>
            <a:r>
              <a:rPr lang="en-US" sz="4600" dirty="0" smtClean="0"/>
              <a:t> Demo: </a:t>
            </a:r>
            <a:r>
              <a:rPr lang="en-US" sz="4600" dirty="0" smtClean="0">
                <a:hlinkClick r:id="rId2"/>
              </a:rPr>
              <a:t>https</a:t>
            </a:r>
            <a:r>
              <a:rPr lang="en-US" sz="4600" dirty="0">
                <a:hlinkClick r:id="rId2"/>
              </a:rPr>
              <a:t>://</a:t>
            </a:r>
            <a:r>
              <a:rPr lang="en-US" sz="4600" dirty="0" smtClean="0">
                <a:hlinkClick r:id="rId2"/>
              </a:rPr>
              <a:t>github.com/kmikodev/dynamic-components</a:t>
            </a:r>
            <a:endParaRPr lang="en-US" sz="4600" dirty="0" smtClean="0"/>
          </a:p>
          <a:p>
            <a:pPr lvl="1"/>
            <a:r>
              <a:rPr lang="en-US" sz="4600" dirty="0" err="1"/>
              <a:t>Componente</a:t>
            </a:r>
            <a:r>
              <a:rPr lang="en-US" sz="4600" dirty="0"/>
              <a:t> </a:t>
            </a:r>
            <a:r>
              <a:rPr lang="en-US" sz="4600" dirty="0">
                <a:hlinkClick r:id="rId3"/>
              </a:rPr>
              <a:t>https://</a:t>
            </a:r>
            <a:r>
              <a:rPr lang="en-US" sz="4600" dirty="0" err="1">
                <a:hlinkClick r:id="rId3"/>
              </a:rPr>
              <a:t>github.com</a:t>
            </a:r>
            <a:r>
              <a:rPr lang="en-US" sz="4600" dirty="0">
                <a:hlinkClick r:id="rId3"/>
              </a:rPr>
              <a:t>/</a:t>
            </a:r>
            <a:r>
              <a:rPr lang="en-US" sz="4600" dirty="0" err="1">
                <a:hlinkClick r:id="rId3"/>
              </a:rPr>
              <a:t>kmikodev</a:t>
            </a:r>
            <a:r>
              <a:rPr lang="en-US" sz="4600" dirty="0">
                <a:hlinkClick r:id="rId3"/>
              </a:rPr>
              <a:t>/contact-</a:t>
            </a:r>
            <a:r>
              <a:rPr lang="en-US" sz="4600" dirty="0" err="1">
                <a:hlinkClick r:id="rId3"/>
              </a:rPr>
              <a:t>list.git</a:t>
            </a:r>
            <a:endParaRPr lang="en-US" sz="4600" dirty="0" smtClean="0"/>
          </a:p>
        </p:txBody>
      </p:sp>
    </p:spTree>
    <p:extLst>
      <p:ext uri="{BB962C8B-B14F-4D97-AF65-F5344CB8AC3E}">
        <p14:creationId xmlns:p14="http://schemas.microsoft.com/office/powerpoint/2010/main" val="1883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7572" y="1187669"/>
            <a:ext cx="10594428" cy="4750676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 err="1" smtClean="0"/>
              <a:t>Qué</a:t>
            </a:r>
            <a:r>
              <a:rPr lang="en-US" sz="4000" dirty="0" smtClean="0"/>
              <a:t> </a:t>
            </a:r>
            <a:r>
              <a:rPr lang="en-US" sz="4000" dirty="0" err="1"/>
              <a:t>entendemos</a:t>
            </a:r>
            <a:r>
              <a:rPr lang="en-US" sz="4000" dirty="0"/>
              <a:t> </a:t>
            </a:r>
            <a:r>
              <a:rPr lang="en-US" sz="4000" dirty="0" err="1"/>
              <a:t>por</a:t>
            </a:r>
            <a:r>
              <a:rPr lang="en-US" sz="4000" dirty="0"/>
              <a:t> </a:t>
            </a:r>
            <a:r>
              <a:rPr lang="en-US" sz="4000" dirty="0" err="1"/>
              <a:t>componentes</a:t>
            </a:r>
            <a:r>
              <a:rPr lang="en-US" sz="4000" dirty="0"/>
              <a:t> </a:t>
            </a:r>
            <a:r>
              <a:rPr lang="en-US" sz="4000" dirty="0" err="1" smtClean="0"/>
              <a:t>dinámicos</a:t>
            </a:r>
            <a:endParaRPr lang="en-US" sz="4000" dirty="0" smtClean="0"/>
          </a:p>
          <a:p>
            <a:r>
              <a:rPr lang="en-US" sz="4000" dirty="0" err="1" smtClean="0"/>
              <a:t>Conceptos</a:t>
            </a:r>
            <a:r>
              <a:rPr lang="en-US" sz="4000" dirty="0" smtClean="0"/>
              <a:t> </a:t>
            </a:r>
            <a:r>
              <a:rPr lang="en-US" sz="4000" dirty="0" err="1" smtClean="0"/>
              <a:t>básicos</a:t>
            </a:r>
            <a:endParaRPr lang="en-US" sz="4000" dirty="0"/>
          </a:p>
          <a:p>
            <a:r>
              <a:rPr lang="en-US" sz="4000" dirty="0" err="1" smtClean="0"/>
              <a:t>Tipos</a:t>
            </a:r>
            <a:r>
              <a:rPr lang="en-US" sz="4000" dirty="0" smtClean="0"/>
              <a:t> </a:t>
            </a:r>
            <a:r>
              <a:rPr lang="en-US" sz="4000" dirty="0"/>
              <a:t>de </a:t>
            </a:r>
            <a:r>
              <a:rPr lang="en-US" sz="4000" dirty="0" err="1"/>
              <a:t>dinamismo</a:t>
            </a:r>
            <a:r>
              <a:rPr lang="en-US" sz="4000" dirty="0"/>
              <a:t> de </a:t>
            </a:r>
            <a:r>
              <a:rPr lang="en-US" sz="4000" dirty="0" err="1"/>
              <a:t>menos</a:t>
            </a:r>
            <a:r>
              <a:rPr lang="en-US" sz="4000" dirty="0"/>
              <a:t> a </a:t>
            </a:r>
            <a:r>
              <a:rPr lang="en-US" sz="4000" dirty="0" err="1"/>
              <a:t>más</a:t>
            </a:r>
            <a:endParaRPr lang="en-US" sz="4000" dirty="0"/>
          </a:p>
          <a:p>
            <a:r>
              <a:rPr lang="en-US" sz="4000" dirty="0" err="1" smtClean="0"/>
              <a:t>Aplicación</a:t>
            </a:r>
            <a:r>
              <a:rPr lang="en-US" sz="4000" dirty="0" smtClean="0"/>
              <a:t> </a:t>
            </a:r>
            <a:r>
              <a:rPr lang="en-US" sz="4000" dirty="0" err="1"/>
              <a:t>ejemplo</a:t>
            </a:r>
            <a:endParaRPr lang="en-US" sz="4000" dirty="0"/>
          </a:p>
          <a:p>
            <a:r>
              <a:rPr lang="en-US" sz="4000" dirty="0" err="1" smtClean="0"/>
              <a:t>Problemas</a:t>
            </a:r>
            <a:r>
              <a:rPr lang="en-US" sz="4000" dirty="0" smtClean="0"/>
              <a:t> </a:t>
            </a:r>
            <a:r>
              <a:rPr lang="en-US" sz="4000" dirty="0" err="1"/>
              <a:t>encontrados</a:t>
            </a:r>
            <a:endParaRPr lang="en-US" sz="4000" dirty="0"/>
          </a:p>
          <a:p>
            <a:r>
              <a:rPr lang="en-US" sz="4000" dirty="0" err="1" smtClean="0"/>
              <a:t>Ruegos</a:t>
            </a:r>
            <a:r>
              <a:rPr lang="en-US" sz="4000" dirty="0" smtClean="0"/>
              <a:t> </a:t>
            </a:r>
            <a:r>
              <a:rPr lang="en-US" sz="4000" dirty="0"/>
              <a:t>y </a:t>
            </a:r>
            <a:r>
              <a:rPr lang="en-US" sz="4000" dirty="0" err="1"/>
              <a:t>preguntas</a:t>
            </a:r>
            <a:endParaRPr lang="en-US" sz="4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35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5350933"/>
            <a:ext cx="8534400" cy="1507067"/>
          </a:xfrm>
        </p:spPr>
        <p:txBody>
          <a:bodyPr/>
          <a:lstStyle/>
          <a:p>
            <a:r>
              <a:rPr lang="en-US" dirty="0" err="1" smtClean="0"/>
              <a:t>Conceptos</a:t>
            </a:r>
            <a:r>
              <a:rPr lang="en-US" dirty="0" smtClean="0"/>
              <a:t> </a:t>
            </a:r>
            <a:r>
              <a:rPr lang="en-US" dirty="0" err="1" smtClean="0"/>
              <a:t>previos</a:t>
            </a:r>
            <a:r>
              <a:rPr lang="en-US" dirty="0"/>
              <a:t> </a:t>
            </a:r>
            <a:r>
              <a:rPr lang="en-US" dirty="0" smtClean="0"/>
              <a:t>I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4211" y="685800"/>
            <a:ext cx="10674351" cy="4665133"/>
          </a:xfrm>
        </p:spPr>
        <p:txBody>
          <a:bodyPr>
            <a:normAutofit lnSpcReduction="10000"/>
          </a:bodyPr>
          <a:lstStyle/>
          <a:p>
            <a:r>
              <a:rPr lang="en-US" sz="3400" dirty="0"/>
              <a:t>Entry components:</a:t>
            </a:r>
          </a:p>
          <a:p>
            <a:pPr lvl="1"/>
            <a:r>
              <a:rPr lang="en-US" dirty="0" err="1"/>
              <a:t>Componente</a:t>
            </a:r>
            <a:r>
              <a:rPr lang="en-US" dirty="0"/>
              <a:t> que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añadido</a:t>
            </a:r>
            <a:r>
              <a:rPr lang="en-US" dirty="0"/>
              <a:t> de </a:t>
            </a:r>
            <a:r>
              <a:rPr lang="en-US" dirty="0" err="1"/>
              <a:t>manera</a:t>
            </a:r>
            <a:r>
              <a:rPr lang="en-US" dirty="0"/>
              <a:t> </a:t>
            </a:r>
            <a:r>
              <a:rPr lang="en-US" dirty="0" err="1"/>
              <a:t>imperativa</a:t>
            </a:r>
            <a:r>
              <a:rPr lang="en-US" dirty="0"/>
              <a:t> (no se </a:t>
            </a:r>
            <a:r>
              <a:rPr lang="en-US" dirty="0" err="1"/>
              <a:t>encuentra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template)</a:t>
            </a:r>
          </a:p>
          <a:p>
            <a:r>
              <a:rPr lang="en-US" sz="3400" dirty="0" err="1"/>
              <a:t>ComponentFactoryResolver</a:t>
            </a:r>
            <a:endParaRPr lang="en-US" sz="3400" dirty="0"/>
          </a:p>
          <a:p>
            <a:pPr lvl="1"/>
            <a:r>
              <a:rPr lang="en-US" dirty="0" err="1"/>
              <a:t>Clase</a:t>
            </a:r>
            <a:r>
              <a:rPr lang="en-US" dirty="0"/>
              <a:t> que </a:t>
            </a:r>
            <a:r>
              <a:rPr lang="en-US" dirty="0" err="1"/>
              <a:t>usamos</a:t>
            </a:r>
            <a:r>
              <a:rPr lang="en-US" dirty="0"/>
              <a:t> para </a:t>
            </a:r>
            <a:r>
              <a:rPr lang="en-US" dirty="0" err="1"/>
              <a:t>obtener</a:t>
            </a:r>
            <a:r>
              <a:rPr lang="en-US" dirty="0"/>
              <a:t> la </a:t>
            </a:r>
            <a:r>
              <a:rPr lang="en-US" dirty="0" err="1"/>
              <a:t>factoria</a:t>
            </a:r>
            <a:r>
              <a:rPr lang="en-US" dirty="0"/>
              <a:t> de </a:t>
            </a:r>
            <a:r>
              <a:rPr lang="en-US" dirty="0" err="1"/>
              <a:t>componentes</a:t>
            </a:r>
            <a:r>
              <a:rPr lang="en-US" dirty="0"/>
              <a:t> </a:t>
            </a:r>
            <a:r>
              <a:rPr lang="en-US" dirty="0" err="1"/>
              <a:t>mediante</a:t>
            </a:r>
            <a:r>
              <a:rPr lang="en-US" dirty="0"/>
              <a:t> la </a:t>
            </a:r>
            <a:r>
              <a:rPr lang="en-US" dirty="0" err="1"/>
              <a:t>clase</a:t>
            </a:r>
            <a:r>
              <a:rPr lang="en-US" dirty="0"/>
              <a:t> de un </a:t>
            </a:r>
            <a:r>
              <a:rPr lang="en-US" dirty="0" err="1"/>
              <a:t>componente</a:t>
            </a:r>
            <a:r>
              <a:rPr lang="en-US" dirty="0"/>
              <a:t>.</a:t>
            </a:r>
          </a:p>
          <a:p>
            <a:pPr marL="285750" lvl="1"/>
            <a:r>
              <a:rPr lang="en-US" sz="3400" dirty="0" err="1"/>
              <a:t>ComponentFactory</a:t>
            </a:r>
            <a:endParaRPr lang="en-US" sz="3400" dirty="0"/>
          </a:p>
          <a:p>
            <a:pPr marL="742950" lvl="2"/>
            <a:r>
              <a:rPr lang="en-US" sz="1800" dirty="0"/>
              <a:t>No 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más</a:t>
            </a:r>
            <a:r>
              <a:rPr lang="en-US" sz="1800" dirty="0"/>
              <a:t> que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factoria</a:t>
            </a:r>
            <a:r>
              <a:rPr lang="en-US" sz="1800" dirty="0"/>
              <a:t> de </a:t>
            </a:r>
            <a:r>
              <a:rPr lang="en-US" sz="1800" dirty="0" err="1"/>
              <a:t>componentes</a:t>
            </a:r>
            <a:r>
              <a:rPr lang="en-US" sz="1800" dirty="0"/>
              <a:t>; el </a:t>
            </a:r>
            <a:r>
              <a:rPr lang="en-US" sz="1800" dirty="0" err="1"/>
              <a:t>nombre</a:t>
            </a:r>
            <a:r>
              <a:rPr lang="en-US" sz="1800" dirty="0"/>
              <a:t> 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autoexplicativo</a:t>
            </a:r>
            <a:r>
              <a:rPr lang="en-US" sz="1800" dirty="0"/>
              <a:t>. 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una</a:t>
            </a:r>
            <a:r>
              <a:rPr lang="en-US" sz="1800" dirty="0"/>
              <a:t> forma </a:t>
            </a:r>
            <a:r>
              <a:rPr lang="en-US" sz="1800" dirty="0" err="1"/>
              <a:t>muy</a:t>
            </a:r>
            <a:r>
              <a:rPr lang="en-US" sz="1800" dirty="0"/>
              <a:t> </a:t>
            </a:r>
            <a:r>
              <a:rPr lang="en-US" sz="1800" dirty="0" err="1"/>
              <a:t>poderosa</a:t>
            </a:r>
            <a:r>
              <a:rPr lang="en-US" sz="1800" dirty="0"/>
              <a:t> de </a:t>
            </a:r>
            <a:r>
              <a:rPr lang="en-US" sz="1800" dirty="0" err="1"/>
              <a:t>agregar</a:t>
            </a:r>
            <a:r>
              <a:rPr lang="en-US" sz="1800" dirty="0"/>
              <a:t> </a:t>
            </a:r>
            <a:r>
              <a:rPr lang="en-US" sz="1800" dirty="0" err="1"/>
              <a:t>componentes</a:t>
            </a:r>
            <a:r>
              <a:rPr lang="en-US" sz="1800" dirty="0"/>
              <a:t> </a:t>
            </a:r>
            <a:r>
              <a:rPr lang="en-US" sz="1800" dirty="0" err="1"/>
              <a:t>dinámicamente</a:t>
            </a:r>
            <a:r>
              <a:rPr lang="en-US" sz="1800" dirty="0"/>
              <a:t> a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aplicación</a:t>
            </a:r>
            <a:endParaRPr lang="en-US" sz="1800" dirty="0"/>
          </a:p>
          <a:p>
            <a:pPr marL="285750" lvl="1"/>
            <a:r>
              <a:rPr lang="en-US" sz="3400" dirty="0" err="1"/>
              <a:t>ComponentRef</a:t>
            </a:r>
            <a:endParaRPr lang="en-US" sz="3400" dirty="0"/>
          </a:p>
          <a:p>
            <a:pPr marL="742950" lvl="2"/>
            <a:r>
              <a:rPr lang="en-US" sz="1800" dirty="0" err="1"/>
              <a:t>Contine</a:t>
            </a:r>
            <a:r>
              <a:rPr lang="en-US" sz="1800" dirty="0"/>
              <a:t> la </a:t>
            </a:r>
            <a:r>
              <a:rPr lang="en-US" sz="1800" dirty="0" err="1"/>
              <a:t>instancia</a:t>
            </a:r>
            <a:r>
              <a:rPr lang="en-US" sz="1800" dirty="0"/>
              <a:t> de un </a:t>
            </a:r>
            <a:r>
              <a:rPr lang="en-US" sz="1800" dirty="0" err="1"/>
              <a:t>componente</a:t>
            </a:r>
            <a:r>
              <a:rPr lang="en-US" sz="1800" dirty="0"/>
              <a:t> </a:t>
            </a:r>
            <a:r>
              <a:rPr lang="en-US" sz="1800" dirty="0" err="1"/>
              <a:t>creado</a:t>
            </a:r>
            <a:r>
              <a:rPr lang="en-US" sz="1800" dirty="0"/>
              <a:t> </a:t>
            </a:r>
            <a:r>
              <a:rPr lang="en-US" sz="1800" dirty="0" err="1"/>
              <a:t>dinámicamente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72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9808" y="659512"/>
            <a:ext cx="10645902" cy="5243512"/>
          </a:xfrm>
        </p:spPr>
        <p:txBody>
          <a:bodyPr>
            <a:normAutofit/>
          </a:bodyPr>
          <a:lstStyle/>
          <a:p>
            <a:pPr marL="285750" lvl="1"/>
            <a:r>
              <a:rPr lang="en-US" sz="3300" dirty="0"/>
              <a:t>Compiler</a:t>
            </a:r>
          </a:p>
          <a:p>
            <a:pPr lvl="1"/>
            <a:r>
              <a:rPr lang="en-US" dirty="0" err="1"/>
              <a:t>Servicio</a:t>
            </a:r>
            <a:r>
              <a:rPr lang="en-US" dirty="0"/>
              <a:t> de </a:t>
            </a:r>
            <a:r>
              <a:rPr lang="en-US" dirty="0" err="1"/>
              <a:t>bajo</a:t>
            </a:r>
            <a:r>
              <a:rPr lang="en-US" dirty="0"/>
              <a:t> </a:t>
            </a:r>
            <a:r>
              <a:rPr lang="en-US" dirty="0" err="1"/>
              <a:t>nivel</a:t>
            </a:r>
            <a:r>
              <a:rPr lang="en-US" dirty="0"/>
              <a:t> para </a:t>
            </a:r>
            <a:r>
              <a:rPr lang="en-US" dirty="0" err="1"/>
              <a:t>ejecutar</a:t>
            </a:r>
            <a:r>
              <a:rPr lang="en-US" dirty="0"/>
              <a:t> el </a:t>
            </a:r>
            <a:r>
              <a:rPr lang="en-US" dirty="0" err="1"/>
              <a:t>compilador</a:t>
            </a:r>
            <a:r>
              <a:rPr lang="en-US" dirty="0"/>
              <a:t> angular </a:t>
            </a:r>
            <a:r>
              <a:rPr lang="en-US" dirty="0" err="1"/>
              <a:t>durante</a:t>
            </a:r>
            <a:r>
              <a:rPr lang="en-US" dirty="0"/>
              <a:t> el </a:t>
            </a:r>
            <a:r>
              <a:rPr lang="en-US" dirty="0" err="1"/>
              <a:t>tiempo</a:t>
            </a:r>
            <a:r>
              <a:rPr lang="en-US" dirty="0"/>
              <a:t> de </a:t>
            </a:r>
            <a:r>
              <a:rPr lang="en-US" dirty="0" err="1"/>
              <a:t>ejecución</a:t>
            </a:r>
            <a:r>
              <a:rPr lang="en-US" dirty="0"/>
              <a:t> y </a:t>
            </a:r>
            <a:r>
              <a:rPr lang="en-US" dirty="0" err="1"/>
              <a:t>crear</a:t>
            </a:r>
            <a:r>
              <a:rPr lang="en-US" dirty="0"/>
              <a:t> </a:t>
            </a:r>
            <a:r>
              <a:rPr lang="en-US" dirty="0" err="1"/>
              <a:t>ComponentFactory</a:t>
            </a:r>
            <a:r>
              <a:rPr lang="en-US" dirty="0"/>
              <a:t> que </a:t>
            </a:r>
            <a:r>
              <a:rPr lang="en-US" dirty="0" err="1"/>
              <a:t>luego</a:t>
            </a:r>
            <a:r>
              <a:rPr lang="en-US" dirty="0"/>
              <a:t> se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usar</a:t>
            </a:r>
            <a:r>
              <a:rPr lang="en-US" dirty="0"/>
              <a:t> para </a:t>
            </a:r>
            <a:r>
              <a:rPr lang="en-US" dirty="0" err="1"/>
              <a:t>crear</a:t>
            </a:r>
            <a:r>
              <a:rPr lang="en-US" dirty="0"/>
              <a:t> y </a:t>
            </a:r>
            <a:r>
              <a:rPr lang="en-US" dirty="0" err="1"/>
              <a:t>renderizar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instancia</a:t>
            </a:r>
            <a:r>
              <a:rPr lang="en-US" dirty="0"/>
              <a:t> de </a:t>
            </a:r>
            <a:r>
              <a:rPr lang="en-US" dirty="0" err="1"/>
              <a:t>Componente</a:t>
            </a:r>
            <a:r>
              <a:rPr lang="en-US" dirty="0"/>
              <a:t>.</a:t>
            </a:r>
          </a:p>
          <a:p>
            <a:r>
              <a:rPr lang="en-US" sz="3300" dirty="0" err="1" smtClean="0"/>
              <a:t>ElementRef</a:t>
            </a:r>
            <a:endParaRPr lang="en-US" sz="3300" dirty="0"/>
          </a:p>
          <a:p>
            <a:pPr lvl="1"/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/>
              <a:t>el </a:t>
            </a:r>
            <a:r>
              <a:rPr lang="en-US" dirty="0" err="1"/>
              <a:t>acceso</a:t>
            </a:r>
            <a:r>
              <a:rPr lang="en-US" dirty="0"/>
              <a:t> </a:t>
            </a:r>
            <a:r>
              <a:rPr lang="en-US" dirty="0" err="1"/>
              <a:t>directo</a:t>
            </a:r>
            <a:r>
              <a:rPr lang="en-US" dirty="0"/>
              <a:t> al </a:t>
            </a:r>
            <a:r>
              <a:rPr lang="en-US" dirty="0" smtClean="0"/>
              <a:t>DOM</a:t>
            </a:r>
          </a:p>
          <a:p>
            <a:r>
              <a:rPr lang="en-US" sz="3300" dirty="0" err="1"/>
              <a:t>ApplicationRef</a:t>
            </a:r>
            <a:endParaRPr lang="en-US" sz="3300" dirty="0"/>
          </a:p>
          <a:p>
            <a:pPr lvl="1"/>
            <a:r>
              <a:rPr lang="en-US" dirty="0" err="1"/>
              <a:t>R</a:t>
            </a:r>
            <a:r>
              <a:rPr lang="en-US" dirty="0" err="1" smtClean="0"/>
              <a:t>eferencia</a:t>
            </a:r>
            <a:r>
              <a:rPr lang="en-US" dirty="0" smtClean="0"/>
              <a:t> </a:t>
            </a:r>
            <a:r>
              <a:rPr lang="en-US" dirty="0"/>
              <a:t>a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aplicación</a:t>
            </a:r>
            <a:r>
              <a:rPr lang="en-US" dirty="0"/>
              <a:t> </a:t>
            </a:r>
            <a:r>
              <a:rPr lang="en-US" dirty="0" smtClean="0"/>
              <a:t>angular</a:t>
            </a:r>
          </a:p>
          <a:p>
            <a:r>
              <a:rPr lang="en-US" sz="3300" dirty="0" err="1" smtClean="0"/>
              <a:t>ViewRef</a:t>
            </a:r>
            <a:endParaRPr lang="en-US" sz="3300" dirty="0" smtClean="0"/>
          </a:p>
          <a:p>
            <a:pPr lvl="1"/>
            <a:endParaRPr lang="en-US" dirty="0" smtClean="0"/>
          </a:p>
          <a:p>
            <a:pPr lvl="1"/>
            <a:endParaRPr lang="en-US" sz="2100" dirty="0"/>
          </a:p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5350933"/>
            <a:ext cx="8534400" cy="1507067"/>
          </a:xfrm>
        </p:spPr>
        <p:txBody>
          <a:bodyPr/>
          <a:lstStyle/>
          <a:p>
            <a:r>
              <a:rPr lang="en-US" dirty="0" err="1" smtClean="0"/>
              <a:t>Conceptos</a:t>
            </a:r>
            <a:r>
              <a:rPr lang="en-US" dirty="0" smtClean="0"/>
              <a:t> </a:t>
            </a:r>
            <a:r>
              <a:rPr lang="en-US" dirty="0" err="1" smtClean="0"/>
              <a:t>previos</a:t>
            </a:r>
            <a:r>
              <a:rPr lang="en-US" dirty="0"/>
              <a:t> </a:t>
            </a:r>
            <a:r>
              <a:rPr lang="en-US" dirty="0" smtClean="0"/>
              <a:t>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13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3" y="4806648"/>
            <a:ext cx="6935788" cy="1507067"/>
          </a:xfrm>
        </p:spPr>
        <p:txBody>
          <a:bodyPr>
            <a:normAutofit/>
          </a:bodyPr>
          <a:lstStyle/>
          <a:p>
            <a:r>
              <a:rPr lang="en-US" sz="8800" dirty="0" smtClean="0"/>
              <a:t>¿</a:t>
            </a:r>
            <a:r>
              <a:rPr lang="en-US" sz="8800" dirty="0" err="1" smtClean="0"/>
              <a:t>Qué</a:t>
            </a:r>
            <a:r>
              <a:rPr lang="en-US" sz="8800" dirty="0" smtClean="0"/>
              <a:t> son?</a:t>
            </a:r>
            <a:endParaRPr lang="en-US" sz="8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030" y="1086512"/>
            <a:ext cx="6389914" cy="279626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600" dirty="0" err="1" smtClean="0"/>
              <a:t>Componente</a:t>
            </a:r>
            <a:r>
              <a:rPr lang="en-US" sz="3600" dirty="0" smtClean="0"/>
              <a:t> que se </a:t>
            </a:r>
            <a:r>
              <a:rPr lang="en-US" sz="3600" dirty="0" err="1" smtClean="0"/>
              <a:t>carga</a:t>
            </a:r>
            <a:r>
              <a:rPr lang="en-US" sz="3600" dirty="0" smtClean="0"/>
              <a:t> a </a:t>
            </a:r>
            <a:r>
              <a:rPr lang="en-US" sz="3600" dirty="0" err="1" smtClean="0"/>
              <a:t>petición</a:t>
            </a:r>
            <a:r>
              <a:rPr lang="en-US" sz="3600" dirty="0" smtClean="0"/>
              <a:t> y no se </a:t>
            </a:r>
            <a:r>
              <a:rPr lang="en-US" sz="3600" dirty="0" err="1" smtClean="0"/>
              <a:t>encuentra</a:t>
            </a:r>
            <a:r>
              <a:rPr lang="en-US" sz="3600" dirty="0" smtClean="0"/>
              <a:t> </a:t>
            </a:r>
            <a:r>
              <a:rPr lang="en-US" sz="3600" dirty="0" err="1" smtClean="0"/>
              <a:t>fijo</a:t>
            </a:r>
            <a:r>
              <a:rPr lang="en-US" sz="3600" dirty="0" smtClean="0"/>
              <a:t> </a:t>
            </a:r>
            <a:r>
              <a:rPr lang="en-US" sz="3600" dirty="0" err="1" smtClean="0"/>
              <a:t>en</a:t>
            </a:r>
            <a:r>
              <a:rPr lang="en-US" sz="3600" dirty="0" smtClean="0"/>
              <a:t> el layout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5" y="1456946"/>
            <a:ext cx="4390115" cy="242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71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 err="1" smtClean="0"/>
              <a:t>Tipos</a:t>
            </a:r>
            <a:endParaRPr lang="en-US" sz="8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err="1" smtClean="0"/>
              <a:t>Presentes</a:t>
            </a:r>
            <a:r>
              <a:rPr lang="en-US" sz="4400" dirty="0" smtClean="0"/>
              <a:t> </a:t>
            </a:r>
            <a:r>
              <a:rPr lang="en-US" sz="4400" dirty="0" err="1" smtClean="0"/>
              <a:t>en</a:t>
            </a:r>
            <a:r>
              <a:rPr lang="en-US" sz="4400" dirty="0" smtClean="0"/>
              <a:t> </a:t>
            </a:r>
            <a:r>
              <a:rPr lang="en-US" sz="4400" dirty="0" err="1" smtClean="0"/>
              <a:t>tu</a:t>
            </a:r>
            <a:r>
              <a:rPr lang="en-US" sz="4400" dirty="0" smtClean="0"/>
              <a:t> </a:t>
            </a:r>
            <a:r>
              <a:rPr lang="en-US" sz="4400" dirty="0" err="1" smtClean="0"/>
              <a:t>aplicación</a:t>
            </a:r>
            <a:endParaRPr lang="en-US" sz="4400" dirty="0" smtClean="0"/>
          </a:p>
          <a:p>
            <a:pPr lvl="1"/>
            <a:r>
              <a:rPr lang="en-US" sz="4200" dirty="0" err="1" smtClean="0"/>
              <a:t>En</a:t>
            </a:r>
            <a:r>
              <a:rPr lang="en-US" sz="4200" dirty="0" smtClean="0"/>
              <a:t> </a:t>
            </a:r>
            <a:r>
              <a:rPr lang="en-US" sz="4200" dirty="0" err="1" smtClean="0"/>
              <a:t>tu</a:t>
            </a:r>
            <a:r>
              <a:rPr lang="en-US" sz="4200" dirty="0" smtClean="0"/>
              <a:t> </a:t>
            </a:r>
            <a:r>
              <a:rPr lang="en-US" sz="4200" dirty="0" err="1" smtClean="0"/>
              <a:t>módulo</a:t>
            </a:r>
            <a:r>
              <a:rPr lang="en-US" sz="4200" dirty="0" smtClean="0"/>
              <a:t> (</a:t>
            </a:r>
            <a:r>
              <a:rPr lang="en-US" sz="4200" dirty="0" err="1" smtClean="0"/>
              <a:t>nivel</a:t>
            </a:r>
            <a:r>
              <a:rPr lang="en-US" sz="4200" dirty="0" smtClean="0"/>
              <a:t> 1)</a:t>
            </a:r>
          </a:p>
          <a:p>
            <a:pPr lvl="1"/>
            <a:r>
              <a:rPr lang="en-US" sz="4200" dirty="0" err="1" smtClean="0"/>
              <a:t>En</a:t>
            </a:r>
            <a:r>
              <a:rPr lang="en-US" sz="4200" dirty="0" smtClean="0"/>
              <a:t> </a:t>
            </a:r>
            <a:r>
              <a:rPr lang="en-US" sz="4200" dirty="0" err="1" smtClean="0"/>
              <a:t>otro</a:t>
            </a:r>
            <a:r>
              <a:rPr lang="en-US" sz="4200" dirty="0" smtClean="0"/>
              <a:t> </a:t>
            </a:r>
            <a:r>
              <a:rPr lang="en-US" sz="4200" dirty="0" err="1" smtClean="0"/>
              <a:t>módulo</a:t>
            </a:r>
            <a:r>
              <a:rPr lang="en-US" sz="4200" dirty="0" smtClean="0"/>
              <a:t> (</a:t>
            </a:r>
            <a:r>
              <a:rPr lang="en-US" sz="4200" dirty="0" err="1" smtClean="0"/>
              <a:t>nivel</a:t>
            </a:r>
            <a:r>
              <a:rPr lang="en-US" sz="4200" dirty="0" smtClean="0"/>
              <a:t> 2)</a:t>
            </a:r>
          </a:p>
          <a:p>
            <a:r>
              <a:rPr lang="en-US" sz="4400" dirty="0" err="1" smtClean="0"/>
              <a:t>Desde</a:t>
            </a:r>
            <a:r>
              <a:rPr lang="en-US" sz="4400" dirty="0" smtClean="0"/>
              <a:t> </a:t>
            </a:r>
            <a:r>
              <a:rPr lang="en-US" sz="4400" dirty="0" err="1" smtClean="0"/>
              <a:t>una</a:t>
            </a:r>
            <a:r>
              <a:rPr lang="en-US" sz="4400" dirty="0" smtClean="0"/>
              <a:t> </a:t>
            </a:r>
            <a:r>
              <a:rPr lang="en-US" sz="4400" dirty="0" err="1" smtClean="0"/>
              <a:t>url</a:t>
            </a:r>
            <a:r>
              <a:rPr lang="en-US" sz="4400" dirty="0" smtClean="0"/>
              <a:t> (</a:t>
            </a:r>
            <a:r>
              <a:rPr lang="en-US" sz="4400" dirty="0" err="1" smtClean="0"/>
              <a:t>nivel</a:t>
            </a:r>
            <a:r>
              <a:rPr lang="en-US" sz="4400" dirty="0" smtClean="0"/>
              <a:t> </a:t>
            </a:r>
            <a:r>
              <a:rPr lang="en-US" sz="4400" dirty="0" err="1" smtClean="0"/>
              <a:t>extremo</a:t>
            </a:r>
            <a:r>
              <a:rPr lang="en-US" sz="4400" dirty="0" smtClean="0"/>
              <a:t>)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77115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1117263" cy="2227793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Carga</a:t>
            </a:r>
            <a:r>
              <a:rPr lang="en-US" sz="8000" dirty="0" smtClean="0"/>
              <a:t> </a:t>
            </a:r>
            <a:r>
              <a:rPr lang="en-US" sz="8000" dirty="0" err="1" smtClean="0"/>
              <a:t>dinámica</a:t>
            </a:r>
            <a:r>
              <a:rPr lang="en-US" sz="8000" dirty="0" smtClean="0"/>
              <a:t> </a:t>
            </a:r>
            <a:r>
              <a:rPr lang="en-US" sz="8000" dirty="0" err="1" smtClean="0"/>
              <a:t>nivel</a:t>
            </a:r>
            <a:r>
              <a:rPr lang="en-US" sz="8000" dirty="0" smtClean="0"/>
              <a:t> 1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1"/>
            <a:ext cx="6108474" cy="3149600"/>
          </a:xfrm>
        </p:spPr>
        <p:txBody>
          <a:bodyPr/>
          <a:lstStyle/>
          <a:p>
            <a:r>
              <a:rPr lang="en-US" sz="5400" dirty="0" smtClean="0"/>
              <a:t>Tag del </a:t>
            </a:r>
            <a:r>
              <a:rPr lang="en-US" sz="5400" dirty="0" err="1" smtClean="0"/>
              <a:t>repositorio</a:t>
            </a:r>
            <a:r>
              <a:rPr lang="en-US" sz="5400" dirty="0" smtClean="0"/>
              <a:t> 0.0.2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028" y="279401"/>
            <a:ext cx="40640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24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1957</TotalTime>
  <Words>192</Words>
  <Application>Microsoft Macintosh PowerPoint</Application>
  <PresentationFormat>Widescreen</PresentationFormat>
  <Paragraphs>51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Century Gothic</vt:lpstr>
      <vt:lpstr>Wingdings 3</vt:lpstr>
      <vt:lpstr>Slice</vt:lpstr>
      <vt:lpstr>Componentes dinámicos</vt:lpstr>
      <vt:lpstr>Hungry for dynamics Components</vt:lpstr>
      <vt:lpstr>MATERIAL</vt:lpstr>
      <vt:lpstr>PowerPoint Presentation</vt:lpstr>
      <vt:lpstr>Conceptos previos I</vt:lpstr>
      <vt:lpstr>Conceptos previos II</vt:lpstr>
      <vt:lpstr>¿Qué son?</vt:lpstr>
      <vt:lpstr>Tipos</vt:lpstr>
      <vt:lpstr>Carga dinámica nivel 1</vt:lpstr>
      <vt:lpstr>Carga dinámica nivel 2</vt:lpstr>
      <vt:lpstr>Carga dinámica nivel EXTREMO</vt:lpstr>
      <vt:lpstr>Problemas</vt:lpstr>
      <vt:lpstr>Ruegos y preguntas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Components</dc:title>
  <dc:creator>Jaime Humberto Cardona Villegas</dc:creator>
  <cp:lastModifiedBy>Jaime Humberto Cardona Villegas</cp:lastModifiedBy>
  <cp:revision>16</cp:revision>
  <dcterms:created xsi:type="dcterms:W3CDTF">2018-05-12T13:44:53Z</dcterms:created>
  <dcterms:modified xsi:type="dcterms:W3CDTF">2018-05-13T22:22:44Z</dcterms:modified>
</cp:coreProperties>
</file>

<file path=docProps/thumbnail.jpeg>
</file>